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Present Simple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38138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Task 1. Complete the sentences, use: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u="sng" dirty="0" smtClean="0">
                <a:latin typeface="Times New Roman" pitchFamily="18" charset="0"/>
                <a:cs typeface="Times New Roman" pitchFamily="18" charset="0"/>
              </a:rPr>
              <a:t>boil /close /cost/ </a:t>
            </a:r>
            <a:r>
              <a:rPr lang="en-US" sz="2700" b="1" u="sng" dirty="0" smtClean="0">
                <a:latin typeface="Times New Roman" pitchFamily="18" charset="0"/>
                <a:cs typeface="Times New Roman" pitchFamily="18" charset="0"/>
              </a:rPr>
              <a:t>cost/ </a:t>
            </a:r>
            <a:r>
              <a:rPr lang="en-US" sz="2700" b="1" u="sng" dirty="0" smtClean="0">
                <a:latin typeface="Times New Roman" pitchFamily="18" charset="0"/>
                <a:cs typeface="Times New Roman" pitchFamily="18" charset="0"/>
              </a:rPr>
              <a:t>like/ like/ meet/ open/ speak /teach /wash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507288" cy="619268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en-US" sz="5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59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. Maria </a:t>
            </a:r>
            <a:r>
              <a:rPr lang="en-US" sz="5900" u="sng" dirty="0" smtClean="0">
                <a:latin typeface="Times New Roman" pitchFamily="18" charset="0"/>
                <a:cs typeface="Times New Roman" pitchFamily="18" charset="0"/>
              </a:rPr>
              <a:t>speaks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 four languages.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2. The shops in the city centre usually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 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at 9 o'clock in the morning.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3. The City Museum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 at 5 o'clock in the evening.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4. Tina is a teacher. She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_______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 mathematics to young children.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5. My job is very interesting. I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 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a lot of people.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6. Peter’s car is always dirty. He never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______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it.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7. Food is expensive. It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____ 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a lot of money.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8. Shoes are expensive. They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______ 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a lot of money.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9. Water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 at 100 degrees Celsius.</a:t>
            </a:r>
          </a:p>
          <a:p>
            <a:pPr>
              <a:buNone/>
            </a:pP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10. Julia and I are good friends. I </a:t>
            </a:r>
            <a:r>
              <a:rPr lang="en-US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 her and she </a:t>
            </a:r>
            <a:r>
              <a:rPr lang="en-US" sz="5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</a:t>
            </a:r>
            <a:r>
              <a:rPr lang="en-US" sz="5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900" dirty="0" smtClean="0">
                <a:latin typeface="Times New Roman" pitchFamily="18" charset="0"/>
                <a:cs typeface="Times New Roman" pitchFamily="18" charset="0"/>
              </a:rPr>
              <a:t>me.</a:t>
            </a: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Task 2. Write sentences from these words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(always/early/Sue/arrive) Sue always arrives early.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 (to the cinema/never/I/go) ___________________.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3. (work/Martina/hard/always)__________________.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4. (like/chocolate/children/usually)_______________.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5. (Julia/parties/enjoy/always) __________________.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6. (often/people’s names / I / forget)______________.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7. (television/Tim/watch/never) _________________.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8. (usually/dinner/we/have/at 7.30) ______________.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9.(Jenny/always/nice clothes/wear) ______________.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Task 3. Write sentences about yourself. 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always/never/often/usually/sometimes</a:t>
            </a:r>
            <a:endParaRPr lang="ru-RU" sz="32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(watch TV in the evening) I usually watch TV in the evening.</a:t>
            </a:r>
          </a:p>
          <a:p>
            <a:pPr marL="514350" indent="-514350">
              <a:buAutoNum type="arabicPeriod"/>
            </a:pPr>
            <a:r>
              <a:rPr lang="en-US" dirty="0" smtClean="0"/>
              <a:t>(read in bed) _________________________.</a:t>
            </a:r>
          </a:p>
          <a:p>
            <a:pPr marL="514350" indent="-514350">
              <a:buAutoNum type="arabicPeriod"/>
            </a:pPr>
            <a:r>
              <a:rPr lang="en-US" dirty="0" smtClean="0"/>
              <a:t>(get up before 7 o’clock) ________________.</a:t>
            </a:r>
          </a:p>
          <a:p>
            <a:pPr marL="514350" indent="-514350">
              <a:buAutoNum type="arabicPeriod"/>
            </a:pPr>
            <a:r>
              <a:rPr lang="en-US" dirty="0" smtClean="0"/>
              <a:t>(go to school by bus)___________________.</a:t>
            </a:r>
          </a:p>
          <a:p>
            <a:pPr marL="514350" indent="-514350">
              <a:buAutoNum type="arabicPeriod"/>
            </a:pPr>
            <a:r>
              <a:rPr lang="en-US" dirty="0" smtClean="0"/>
              <a:t>(drink coffee in the morning)_____________.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Task 4. Write in negative.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dirty="0" smtClean="0"/>
              <a:t>1. I play the piano very well. </a:t>
            </a:r>
            <a:r>
              <a:rPr lang="en-GB" u="sng" dirty="0" smtClean="0"/>
              <a:t>I don’t play the piano very well.</a:t>
            </a:r>
          </a:p>
          <a:p>
            <a:pPr>
              <a:buNone/>
            </a:pPr>
            <a:r>
              <a:rPr lang="en-GB" dirty="0" smtClean="0"/>
              <a:t>2. Jane plays the piano very well.__________________</a:t>
            </a:r>
          </a:p>
          <a:p>
            <a:pPr>
              <a:buNone/>
            </a:pPr>
            <a:r>
              <a:rPr lang="en-GB" dirty="0" smtClean="0"/>
              <a:t>3. They know my phone number.__________________</a:t>
            </a:r>
          </a:p>
          <a:p>
            <a:pPr>
              <a:buNone/>
            </a:pPr>
            <a:r>
              <a:rPr lang="en-GB" dirty="0" smtClean="0"/>
              <a:t>4. We work very hard.___________________________</a:t>
            </a:r>
          </a:p>
          <a:p>
            <a:pPr>
              <a:buNone/>
            </a:pPr>
            <a:r>
              <a:rPr lang="en-GB" dirty="0" smtClean="0"/>
              <a:t>5. He has a bath every day._______________________</a:t>
            </a:r>
          </a:p>
          <a:p>
            <a:pPr>
              <a:buNone/>
            </a:pPr>
            <a:r>
              <a:rPr lang="en-GB" dirty="0" smtClean="0"/>
              <a:t>6. You do the same thing every day.________________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Task 5. Complete the sentences. All of them are negative. Use don’t/doesn’t + these verbs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cost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go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know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see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use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wear</a:t>
            </a:r>
            <a:endParaRPr lang="ru-RU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1. I buy a newspaper every </a:t>
            </a:r>
            <a:r>
              <a:rPr lang="en-US" dirty="0" smtClean="0"/>
              <a:t>day</a:t>
            </a:r>
            <a:r>
              <a:rPr lang="en-US" dirty="0" smtClean="0"/>
              <a:t>, but sometimes I don’t read it.</a:t>
            </a:r>
          </a:p>
          <a:p>
            <a:pPr>
              <a:buNone/>
            </a:pPr>
            <a:r>
              <a:rPr lang="en-US" dirty="0" smtClean="0"/>
              <a:t>2. Paul has a car, but he ___ it very often.</a:t>
            </a:r>
          </a:p>
          <a:p>
            <a:pPr>
              <a:buNone/>
            </a:pPr>
            <a:r>
              <a:rPr lang="en-US" dirty="0" smtClean="0"/>
              <a:t>3. Paul and his friends like films, but they ____ to the cinema very often.</a:t>
            </a:r>
          </a:p>
          <a:p>
            <a:pPr>
              <a:buNone/>
            </a:pPr>
            <a:r>
              <a:rPr lang="en-US" dirty="0" smtClean="0"/>
              <a:t>4.  Amanda is married, but she ____ a ring.</a:t>
            </a:r>
          </a:p>
          <a:p>
            <a:pPr>
              <a:buNone/>
            </a:pPr>
            <a:r>
              <a:rPr lang="en-US" dirty="0" smtClean="0"/>
              <a:t>5. I ______ much about politics. I’m not interested in it.</a:t>
            </a:r>
          </a:p>
          <a:p>
            <a:pPr>
              <a:buNone/>
            </a:pPr>
            <a:r>
              <a:rPr lang="en-US" dirty="0" smtClean="0"/>
              <a:t>6. The Regent Hotel isn’t expensive. It ___________much to stay there. </a:t>
            </a:r>
          </a:p>
          <a:p>
            <a:pPr>
              <a:buNone/>
            </a:pPr>
            <a:r>
              <a:rPr lang="en-US" dirty="0" smtClean="0"/>
              <a:t>7. Brian lives very near us, but we ____him very often.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Task 6. Put the verb into the correct form, positive or negative.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Margaret speaks four languages - English, French, German and Spanish. (speak)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 I don’t like my job. It’s very boring.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(like)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3. Where's Martin? I’m sorry. I _____________.(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know)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4. Sue is a very quiet person. She ___very much.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(talk)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5. Andy ____ a lot of tea.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lt's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his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favourite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drink.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(drink)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6. It's not true! I ____ it!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(believe)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7. That's a very beautiful picture. I __it very much.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(like)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8. Mark is a vegetarian. He ______ meat.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(eat)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Task 7. Write questions with Do ... ? Does ... 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1. 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 like chocolate? How about you? </a:t>
            </a:r>
            <a:r>
              <a:rPr lang="en-GB" u="sng" dirty="0" smtClean="0">
                <a:latin typeface="Times New Roman" pitchFamily="18" charset="0"/>
                <a:cs typeface="Times New Roman" pitchFamily="18" charset="0"/>
              </a:rPr>
              <a:t>Do you like chocolate?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2.  I play tennis. How about you?____________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3. You live near here. How about Lucy?_______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4. Tom plays tennis. How about his friends?_____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5. You speak English. How about your brother?___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6. I do yoga every morning. How about you?____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7. Sue often goes away. How about Paul?______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8. I want to be famous. How about you?_______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9. You work hard. How about Anna?__________</a:t>
            </a:r>
          </a:p>
          <a:p>
            <a:pPr>
              <a:buNone/>
            </a:pPr>
            <a:endParaRPr lang="en-GB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229600" cy="108012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Task 8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Make questions from these words + do/does. Put the words in the right order.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7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(where / live / your parents)__________________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2. (you / early / always / get up)_________________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3. (how often / TV / you/ watch)_________________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4. (you / want / what / for dinner)________________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5. (like/you/football)__________________________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6. (your brother / like / football)__________________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7. (what / you / do/ in your free time)______________________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8. (your sister / work / where) ___________________________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9. (to the cinema / often / you / go) ________________________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10. (what / mean/ this word) _____________________________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11. (often / snow / it / here) ____________________________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12. (go / usually/ go to bed / what time / you)________________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13. (how much/ to phone New York / it / cost)_______________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14. (you / for breakfast/ have / usually / what)________________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865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  Task 1. Complete the sentences, use: boil /close /cost/ cost/ like/ like/ meet/ open/ speak /teach /wash  </vt:lpstr>
      <vt:lpstr>Task 2. Write sentences from these words</vt:lpstr>
      <vt:lpstr>Task 3. Write sentences about yourself.  Use always/never/often/usually/sometimes</vt:lpstr>
      <vt:lpstr>Task 4. Write in negative.</vt:lpstr>
      <vt:lpstr>Task 5. Complete the sentences. All of them are negative. Use don’t/doesn’t + these verbs cost/ go/ know/ read/ see/ use/ wear</vt:lpstr>
      <vt:lpstr>Task 6. Put the verb into the correct form, positive or negative. </vt:lpstr>
      <vt:lpstr>Task 7. Write questions with Do ... ? Does ... ?</vt:lpstr>
      <vt:lpstr> Task 8. Make questions from these words + do/does. Put the words in the right order.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the sentences, use: </dc:title>
  <dc:creator>Мама и папа</dc:creator>
  <cp:lastModifiedBy>Мама и папа</cp:lastModifiedBy>
  <cp:revision>23</cp:revision>
  <dcterms:created xsi:type="dcterms:W3CDTF">2021-11-06T06:01:47Z</dcterms:created>
  <dcterms:modified xsi:type="dcterms:W3CDTF">2021-11-11T07:53:25Z</dcterms:modified>
</cp:coreProperties>
</file>